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336" r:id="rId2"/>
    <p:sldId id="268" r:id="rId3"/>
    <p:sldId id="269" r:id="rId4"/>
    <p:sldId id="278" r:id="rId5"/>
    <p:sldId id="281" r:id="rId6"/>
    <p:sldId id="273" r:id="rId7"/>
    <p:sldId id="287" r:id="rId8"/>
    <p:sldId id="404" r:id="rId9"/>
    <p:sldId id="378" r:id="rId10"/>
  </p:sldIdLst>
  <p:sldSz cx="12192000" cy="6858000"/>
  <p:notesSz cx="6858000" cy="9144000"/>
  <p:embeddedFontLst>
    <p:embeddedFont>
      <p:font typeface="宋体" pitchFamily="2" charset="-122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alibri Light" pitchFamily="34" charset="0"/>
      <p:regular r:id="rId17"/>
      <p:italic r:id="rId18"/>
    </p:embeddedFont>
    <p:embeddedFont>
      <p:font typeface="微软雅黑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F6FE"/>
    <a:srgbClr val="A6A6A6"/>
    <a:srgbClr val="006F70"/>
    <a:srgbClr val="007A7E"/>
    <a:srgbClr val="009FA5"/>
    <a:srgbClr val="01B8BF"/>
    <a:srgbClr val="171821"/>
    <a:srgbClr val="3BA5FF"/>
    <a:srgbClr val="78B7FF"/>
    <a:srgbClr val="7E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8" autoAdjust="0"/>
    <p:restoredTop sz="94151" autoAdjust="0"/>
  </p:normalViewPr>
  <p:slideViewPr>
    <p:cSldViewPr snapToGrid="0" showGuides="1">
      <p:cViewPr>
        <p:scale>
          <a:sx n="50" d="100"/>
          <a:sy n="50" d="100"/>
        </p:scale>
        <p:origin x="-600" y="-368"/>
      </p:cViewPr>
      <p:guideLst>
        <p:guide orient="horz" pos="1279"/>
        <p:guide orient="horz"/>
        <p:guide orient="horz" pos="3465"/>
        <p:guide orient="horz" pos="899"/>
        <p:guide orient="horz" pos="388"/>
        <p:guide orient="horz" pos="3917"/>
        <p:guide orient="horz" pos="278"/>
        <p:guide orient="horz" pos="4078"/>
        <p:guide orient="horz" pos="1752"/>
        <p:guide orient="horz" pos="2037"/>
        <p:guide orient="horz" pos="2092"/>
        <p:guide orient="horz" pos="2912"/>
        <p:guide orient="horz" pos="640"/>
        <p:guide orient="horz" pos="3703"/>
        <p:guide orient="horz" pos="2394"/>
        <p:guide orient="horz" pos="3344"/>
        <p:guide pos="387"/>
        <p:guide pos="4305"/>
        <p:guide pos="7076"/>
        <p:guide pos="5316"/>
        <p:guide pos="7212"/>
        <p:guide pos="3824"/>
        <p:guide pos="166"/>
        <p:guide pos="1135"/>
        <p:guide pos="3394"/>
        <p:guide pos="2733"/>
        <p:guide pos="4802"/>
        <p:guide pos="7428"/>
        <p:guide pos="649"/>
        <p:guide pos="6459"/>
        <p:guide pos="1935"/>
        <p:guide pos="5665"/>
        <p:guide pos="1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84D-D609-44BC-91F1-7FE68488D82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481C5-5612-4130-9952-AAD6B8F0E7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846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481C5-5612-4130-9952-AAD6B8F0E75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B234A-08A9-4604-9D68-774C1C3671F9}" type="datetimeFigureOut">
              <a:rPr lang="zh-CN" altLang="en-US" smtClean="0"/>
              <a:t>2019/11/1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DBD356-2C51-47AD-8AF7-5617054001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8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Tm="0">
        <p:fade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1326773" y="-1566268"/>
            <a:ext cx="3301180" cy="3301180"/>
            <a:chOff x="1809953" y="1745285"/>
            <a:chExt cx="2549486" cy="2549486"/>
          </a:xfrm>
        </p:grpSpPr>
        <p:sp>
          <p:nvSpPr>
            <p:cNvPr id="29" name="椭圆 28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弧形 34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Zero-Project - E-Worl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22223" y="2466285"/>
            <a:ext cx="609600" cy="60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36265" y="2096770"/>
            <a:ext cx="6003925" cy="224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endParaRPr lang="en-US" altLang="zh-CN" sz="138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448309" y="1426034"/>
            <a:ext cx="951733" cy="597808"/>
            <a:chOff x="8448309" y="1635584"/>
            <a:chExt cx="951733" cy="597808"/>
          </a:xfrm>
        </p:grpSpPr>
        <p:sp>
          <p:nvSpPr>
            <p:cNvPr id="19" name="平行四边形 18"/>
            <p:cNvSpPr/>
            <p:nvPr/>
          </p:nvSpPr>
          <p:spPr>
            <a:xfrm flipV="1">
              <a:off x="8788854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平行四边形 20"/>
            <p:cNvSpPr/>
            <p:nvPr/>
          </p:nvSpPr>
          <p:spPr>
            <a:xfrm flipV="1">
              <a:off x="8448309" y="1635584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693025" y="1324187"/>
            <a:ext cx="4635500" cy="662062"/>
            <a:chOff x="7680325" y="1543262"/>
            <a:chExt cx="4635500" cy="66206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10597287" y="1953705"/>
              <a:ext cx="171853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10322378" y="1951324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9107941" y="1543262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 flipV="1">
              <a:off x="9571141" y="2202943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7680325" y="1543262"/>
              <a:ext cx="1427619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 flipH="1" flipV="1">
              <a:off x="9528353" y="1949067"/>
              <a:ext cx="933860" cy="175419"/>
              <a:chOff x="1728607" y="4123893"/>
              <a:chExt cx="933860" cy="175419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792285" y="4581600"/>
            <a:ext cx="951733" cy="597808"/>
            <a:chOff x="2792285" y="4019625"/>
            <a:chExt cx="951733" cy="597808"/>
          </a:xfrm>
        </p:grpSpPr>
        <p:sp>
          <p:nvSpPr>
            <p:cNvPr id="61" name="平行四边形 60"/>
            <p:cNvSpPr/>
            <p:nvPr/>
          </p:nvSpPr>
          <p:spPr>
            <a:xfrm flipH="1">
              <a:off x="2792285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3132830" y="4019625"/>
              <a:ext cx="611188" cy="597808"/>
            </a:xfrm>
            <a:prstGeom prst="parallelogram">
              <a:avLst>
                <a:gd name="adj" fmla="val 67114"/>
              </a:avLst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-91087" y="4608874"/>
            <a:ext cx="4617367" cy="662856"/>
            <a:chOff x="-91087" y="4046899"/>
            <a:chExt cx="4617367" cy="662856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-91087" y="4299312"/>
              <a:ext cx="1686128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1590279" y="4047693"/>
              <a:ext cx="279670" cy="25400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2616700" y="4047693"/>
              <a:ext cx="467686" cy="662062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1865186" y="4046899"/>
              <a:ext cx="756000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3084386" y="4709755"/>
              <a:ext cx="1441894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1728607" y="4123893"/>
              <a:ext cx="933860" cy="175419"/>
              <a:chOff x="1728607" y="4123893"/>
              <a:chExt cx="933860" cy="175419"/>
            </a:xfrm>
          </p:grpSpPr>
          <p:sp>
            <p:nvSpPr>
              <p:cNvPr id="78" name="任意多边形 77"/>
              <p:cNvSpPr/>
              <p:nvPr/>
            </p:nvSpPr>
            <p:spPr>
              <a:xfrm>
                <a:off x="1728607" y="4123893"/>
                <a:ext cx="933860" cy="175419"/>
              </a:xfrm>
              <a:custGeom>
                <a:avLst/>
                <a:gdLst>
                  <a:gd name="connsiteX0" fmla="*/ 194696 w 933860"/>
                  <a:gd name="connsiteY0" fmla="*/ 0 h 175419"/>
                  <a:gd name="connsiteX1" fmla="*/ 816130 w 933860"/>
                  <a:gd name="connsiteY1" fmla="*/ 0 h 175419"/>
                  <a:gd name="connsiteX2" fmla="*/ 933860 w 933860"/>
                  <a:gd name="connsiteY2" fmla="*/ 175419 h 175419"/>
                  <a:gd name="connsiteX3" fmla="*/ 0 w 933860"/>
                  <a:gd name="connsiteY3" fmla="*/ 175419 h 17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60" h="175419">
                    <a:moveTo>
                      <a:pt x="194696" y="0"/>
                    </a:moveTo>
                    <a:lnTo>
                      <a:pt x="816130" y="0"/>
                    </a:lnTo>
                    <a:lnTo>
                      <a:pt x="933860" y="175419"/>
                    </a:lnTo>
                    <a:lnTo>
                      <a:pt x="0" y="175419"/>
                    </a:lnTo>
                    <a:close/>
                  </a:path>
                </a:pathLst>
              </a:custGeom>
              <a:noFill/>
              <a:ln w="12700">
                <a:solidFill>
                  <a:srgbClr val="20F6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1955482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008013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060544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113075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165606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2218137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2270668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2323199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37573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2428261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480790" y="4176143"/>
                <a:ext cx="18000" cy="85105"/>
              </a:xfrm>
              <a:prstGeom prst="rect">
                <a:avLst/>
              </a:prstGeom>
              <a:solidFill>
                <a:srgbClr val="20F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3" name="组合 122"/>
          <p:cNvGrpSpPr/>
          <p:nvPr/>
        </p:nvGrpSpPr>
        <p:grpSpPr>
          <a:xfrm>
            <a:off x="9875897" y="4644032"/>
            <a:ext cx="3301180" cy="3301180"/>
            <a:chOff x="1809953" y="1745285"/>
            <a:chExt cx="2549486" cy="2549486"/>
          </a:xfrm>
        </p:grpSpPr>
        <p:sp>
          <p:nvSpPr>
            <p:cNvPr id="124" name="椭圆 123"/>
            <p:cNvSpPr/>
            <p:nvPr/>
          </p:nvSpPr>
          <p:spPr>
            <a:xfrm>
              <a:off x="2377190" y="2318432"/>
              <a:ext cx="1403193" cy="1403193"/>
            </a:xfrm>
            <a:prstGeom prst="ellipse">
              <a:avLst/>
            </a:prstGeom>
            <a:noFill/>
            <a:ln w="12700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2125674" y="2061006"/>
              <a:ext cx="1918045" cy="1918045"/>
            </a:xfrm>
            <a:prstGeom prst="ellipse">
              <a:avLst/>
            </a:prstGeom>
            <a:noFill/>
            <a:ln w="6350">
              <a:solidFill>
                <a:srgbClr val="1FD2F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>
              <a:off x="1809953" y="1745285"/>
              <a:ext cx="2549486" cy="2549486"/>
            </a:xfrm>
            <a:prstGeom prst="ellipse">
              <a:avLst/>
            </a:prstGeom>
            <a:noFill/>
            <a:ln w="3175">
              <a:solidFill>
                <a:srgbClr val="1FD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2288660" y="2234866"/>
              <a:ext cx="1570324" cy="1570324"/>
            </a:xfrm>
            <a:prstGeom prst="ellipse">
              <a:avLst/>
            </a:prstGeom>
            <a:noFill/>
            <a:ln w="6350">
              <a:solidFill>
                <a:srgbClr val="7EC4FF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弧形 127"/>
            <p:cNvSpPr>
              <a:spLocks noChangeAspect="1"/>
            </p:cNvSpPr>
            <p:nvPr/>
          </p:nvSpPr>
          <p:spPr>
            <a:xfrm>
              <a:off x="2125296" y="2061006"/>
              <a:ext cx="1918800" cy="1918800"/>
            </a:xfrm>
            <a:prstGeom prst="arc">
              <a:avLst>
                <a:gd name="adj1" fmla="val 12406543"/>
                <a:gd name="adj2" fmla="val 14036026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弧形 128"/>
            <p:cNvSpPr>
              <a:spLocks noChangeAspect="1"/>
            </p:cNvSpPr>
            <p:nvPr/>
          </p:nvSpPr>
          <p:spPr>
            <a:xfrm>
              <a:off x="2125108" y="2060251"/>
              <a:ext cx="1918800" cy="1918800"/>
            </a:xfrm>
            <a:prstGeom prst="arc">
              <a:avLst>
                <a:gd name="adj1" fmla="val 1039142"/>
                <a:gd name="adj2" fmla="val 2592459"/>
              </a:avLst>
            </a:prstGeom>
            <a:ln w="19050">
              <a:solidFill>
                <a:srgbClr val="1F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任意多边形 129"/>
            <p:cNvSpPr/>
            <p:nvPr/>
          </p:nvSpPr>
          <p:spPr>
            <a:xfrm rot="20700000">
              <a:off x="2765500" y="2307178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任意多边形 130"/>
            <p:cNvSpPr/>
            <p:nvPr/>
          </p:nvSpPr>
          <p:spPr>
            <a:xfrm rot="9900000">
              <a:off x="3112286" y="3689111"/>
              <a:ext cx="274941" cy="45719"/>
            </a:xfrm>
            <a:custGeom>
              <a:avLst/>
              <a:gdLst>
                <a:gd name="connsiteX0" fmla="*/ 17604 w 274941"/>
                <a:gd name="connsiteY0" fmla="*/ 0 h 70416"/>
                <a:gd name="connsiteX1" fmla="*/ 257337 w 274941"/>
                <a:gd name="connsiteY1" fmla="*/ 0 h 70416"/>
                <a:gd name="connsiteX2" fmla="*/ 274941 w 274941"/>
                <a:gd name="connsiteY2" fmla="*/ 70416 h 70416"/>
                <a:gd name="connsiteX3" fmla="*/ 137471 w 274941"/>
                <a:gd name="connsiteY3" fmla="*/ 56558 h 70416"/>
                <a:gd name="connsiteX4" fmla="*/ 0 w 274941"/>
                <a:gd name="connsiteY4" fmla="*/ 70416 h 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941" h="70416">
                  <a:moveTo>
                    <a:pt x="17604" y="0"/>
                  </a:moveTo>
                  <a:lnTo>
                    <a:pt x="257337" y="0"/>
                  </a:lnTo>
                  <a:lnTo>
                    <a:pt x="274941" y="70416"/>
                  </a:lnTo>
                  <a:lnTo>
                    <a:pt x="137471" y="56558"/>
                  </a:lnTo>
                  <a:lnTo>
                    <a:pt x="0" y="70416"/>
                  </a:lnTo>
                  <a:close/>
                </a:path>
              </a:pathLst>
            </a:cu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2323199" y="4092575"/>
            <a:ext cx="815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DDIS(DQA  Data Integration System) SOP for RD</a:t>
            </a:r>
            <a:endParaRPr lang="en-US" altLang="zh-CN" sz="28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ac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650"/>
                            </p:stCondLst>
                            <p:childTnLst>
                              <p:par>
                                <p:cTn id="50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6000" numSld="999" showWhenStopped="0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5" grpId="1"/>
      <p:bldP spid="132" grpId="0"/>
      <p:bldP spid="1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5279356" y="817417"/>
            <a:ext cx="163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68" name="文本框 167"/>
          <p:cNvSpPr txBox="1"/>
          <p:nvPr/>
        </p:nvSpPr>
        <p:spPr>
          <a:xfrm>
            <a:off x="1256646" y="2730723"/>
            <a:ext cx="1633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1035333" y="3764584"/>
            <a:ext cx="1923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ONE</a:t>
            </a:r>
          </a:p>
        </p:txBody>
      </p:sp>
      <p:sp>
        <p:nvSpPr>
          <p:cNvPr id="177" name="文本框 176"/>
          <p:cNvSpPr txBox="1"/>
          <p:nvPr/>
        </p:nvSpPr>
        <p:spPr>
          <a:xfrm>
            <a:off x="631512" y="4185304"/>
            <a:ext cx="2731157" cy="52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</a:t>
            </a:r>
            <a:r>
              <a:rPr lang="zh-CN" altLang="en-US" sz="2800" b="1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统简介</a:t>
            </a:r>
            <a:endParaRPr lang="zh-CN" altLang="zh-CN" sz="2800" b="1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过渡动画10"/>
          <p:cNvGrpSpPr/>
          <p:nvPr/>
        </p:nvGrpSpPr>
        <p:grpSpPr>
          <a:xfrm>
            <a:off x="4964569" y="699201"/>
            <a:ext cx="260460" cy="239882"/>
            <a:chOff x="4964569" y="699201"/>
            <a:chExt cx="260460" cy="239882"/>
          </a:xfrm>
        </p:grpSpPr>
        <p:cxnSp>
          <p:nvCxnSpPr>
            <p:cNvPr id="146" name="直接连接符 145"/>
            <p:cNvCxnSpPr/>
            <p:nvPr/>
          </p:nvCxnSpPr>
          <p:spPr>
            <a:xfrm>
              <a:off x="4983434" y="765251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rot="2700000">
              <a:off x="5018569" y="677829"/>
              <a:ext cx="0" cy="10800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5400000">
              <a:off x="5138113" y="612285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过渡动画09"/>
          <p:cNvGrpSpPr/>
          <p:nvPr/>
        </p:nvGrpSpPr>
        <p:grpSpPr>
          <a:xfrm>
            <a:off x="4983434" y="1481084"/>
            <a:ext cx="241595" cy="261254"/>
            <a:chOff x="4983434" y="1481084"/>
            <a:chExt cx="241595" cy="261254"/>
          </a:xfrm>
        </p:grpSpPr>
        <p:cxnSp>
          <p:nvCxnSpPr>
            <p:cNvPr id="150" name="直接连接符 149"/>
            <p:cNvCxnSpPr/>
            <p:nvPr/>
          </p:nvCxnSpPr>
          <p:spPr>
            <a:xfrm flipV="1">
              <a:off x="4983434" y="1481084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rot="18900000" flipV="1">
              <a:off x="5018569" y="1634338"/>
              <a:ext cx="0" cy="10800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rot="16200000" flipV="1">
              <a:off x="5138113" y="1634050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过渡动画08"/>
          <p:cNvGrpSpPr/>
          <p:nvPr/>
        </p:nvGrpSpPr>
        <p:grpSpPr>
          <a:xfrm>
            <a:off x="6982055" y="677829"/>
            <a:ext cx="241595" cy="261254"/>
            <a:chOff x="6982055" y="677829"/>
            <a:chExt cx="241595" cy="261254"/>
          </a:xfrm>
        </p:grpSpPr>
        <p:cxnSp>
          <p:nvCxnSpPr>
            <p:cNvPr id="154" name="直接连接符 153"/>
            <p:cNvCxnSpPr/>
            <p:nvPr/>
          </p:nvCxnSpPr>
          <p:spPr>
            <a:xfrm flipH="1">
              <a:off x="7223650" y="765251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rot="18900000" flipH="1">
              <a:off x="7188515" y="677829"/>
              <a:ext cx="0" cy="10800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rot="16200000" flipH="1">
              <a:off x="7068971" y="612285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过渡动画07"/>
          <p:cNvGrpSpPr/>
          <p:nvPr/>
        </p:nvGrpSpPr>
        <p:grpSpPr>
          <a:xfrm>
            <a:off x="6966971" y="1479606"/>
            <a:ext cx="260460" cy="239882"/>
            <a:chOff x="6966971" y="1479606"/>
            <a:chExt cx="260460" cy="239882"/>
          </a:xfrm>
        </p:grpSpPr>
        <p:cxnSp>
          <p:nvCxnSpPr>
            <p:cNvPr id="158" name="直接连接符 157"/>
            <p:cNvCxnSpPr/>
            <p:nvPr/>
          </p:nvCxnSpPr>
          <p:spPr>
            <a:xfrm flipH="1" flipV="1">
              <a:off x="7208566" y="1479606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2700000" flipH="1" flipV="1">
              <a:off x="7173431" y="1632860"/>
              <a:ext cx="0" cy="10800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 flipH="1" flipV="1">
              <a:off x="7053887" y="1632572"/>
              <a:ext cx="0" cy="173832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过渡动画06（改内容时隐藏）"/>
          <p:cNvGrpSpPr/>
          <p:nvPr/>
        </p:nvGrpSpPr>
        <p:grpSpPr>
          <a:xfrm>
            <a:off x="3221437" y="1543262"/>
            <a:ext cx="364761" cy="333163"/>
            <a:chOff x="3221437" y="1543262"/>
            <a:chExt cx="518714" cy="473780"/>
          </a:xfrm>
        </p:grpSpPr>
        <p:cxnSp>
          <p:nvCxnSpPr>
            <p:cNvPr id="164" name="直接连接符 163"/>
            <p:cNvCxnSpPr/>
            <p:nvPr/>
          </p:nvCxnSpPr>
          <p:spPr>
            <a:xfrm flipH="1">
              <a:off x="3221437" y="1543262"/>
              <a:ext cx="182917" cy="166128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H="1" flipV="1">
              <a:off x="3404354" y="1543262"/>
              <a:ext cx="335797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3221437" y="1702369"/>
              <a:ext cx="1" cy="314673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过渡动画05（改内容时隐藏）"/>
          <p:cNvGrpSpPr/>
          <p:nvPr/>
        </p:nvGrpSpPr>
        <p:grpSpPr>
          <a:xfrm flipH="1" flipV="1">
            <a:off x="8606473" y="4376592"/>
            <a:ext cx="364761" cy="333163"/>
            <a:chOff x="3221437" y="1543262"/>
            <a:chExt cx="518714" cy="473780"/>
          </a:xfrm>
        </p:grpSpPr>
        <p:cxnSp>
          <p:nvCxnSpPr>
            <p:cNvPr id="170" name="直接连接符 169"/>
            <p:cNvCxnSpPr/>
            <p:nvPr/>
          </p:nvCxnSpPr>
          <p:spPr>
            <a:xfrm flipH="1">
              <a:off x="3221437" y="1543262"/>
              <a:ext cx="182917" cy="166128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 flipV="1">
              <a:off x="3404354" y="1543262"/>
              <a:ext cx="335797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3221437" y="1702369"/>
              <a:ext cx="1" cy="314673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过渡动画04（改内容时隐藏）"/>
          <p:cNvGrpSpPr/>
          <p:nvPr/>
        </p:nvGrpSpPr>
        <p:grpSpPr>
          <a:xfrm flipV="1">
            <a:off x="3200153" y="4374848"/>
            <a:ext cx="364761" cy="333163"/>
            <a:chOff x="3221437" y="1543262"/>
            <a:chExt cx="518714" cy="473780"/>
          </a:xfrm>
        </p:grpSpPr>
        <p:cxnSp>
          <p:nvCxnSpPr>
            <p:cNvPr id="185" name="直接连接符 184"/>
            <p:cNvCxnSpPr/>
            <p:nvPr/>
          </p:nvCxnSpPr>
          <p:spPr>
            <a:xfrm flipH="1">
              <a:off x="3221437" y="1543262"/>
              <a:ext cx="182917" cy="166128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 flipV="1">
              <a:off x="3404354" y="1543262"/>
              <a:ext cx="335797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3221437" y="1702369"/>
              <a:ext cx="1" cy="314673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过渡动画03（改内容时隐藏）"/>
          <p:cNvGrpSpPr/>
          <p:nvPr/>
        </p:nvGrpSpPr>
        <p:grpSpPr>
          <a:xfrm flipH="1">
            <a:off x="8610964" y="1557338"/>
            <a:ext cx="364761" cy="333163"/>
            <a:chOff x="3221437" y="1543262"/>
            <a:chExt cx="518714" cy="473780"/>
          </a:xfrm>
        </p:grpSpPr>
        <p:cxnSp>
          <p:nvCxnSpPr>
            <p:cNvPr id="188" name="直接连接符 187"/>
            <p:cNvCxnSpPr/>
            <p:nvPr/>
          </p:nvCxnSpPr>
          <p:spPr>
            <a:xfrm flipH="1">
              <a:off x="3221437" y="1543262"/>
              <a:ext cx="182917" cy="166128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 flipV="1">
              <a:off x="3404354" y="1543262"/>
              <a:ext cx="335797" cy="0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V="1">
              <a:off x="3221437" y="1702369"/>
              <a:ext cx="1" cy="314673"/>
            </a:xfrm>
            <a:prstGeom prst="line">
              <a:avLst/>
            </a:prstGeom>
            <a:ln w="1270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组合 276"/>
          <p:cNvGrpSpPr/>
          <p:nvPr/>
        </p:nvGrpSpPr>
        <p:grpSpPr>
          <a:xfrm rot="10800000">
            <a:off x="975995" y="2511425"/>
            <a:ext cx="462915" cy="427990"/>
            <a:chOff x="2909925" y="529575"/>
            <a:chExt cx="462807" cy="427775"/>
          </a:xfrm>
        </p:grpSpPr>
        <p:sp>
          <p:nvSpPr>
            <p:cNvPr id="267" name="任意多边形 26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545080" y="5201920"/>
            <a:ext cx="462915" cy="427990"/>
            <a:chOff x="2909925" y="529575"/>
            <a:chExt cx="462807" cy="427775"/>
          </a:xfrm>
        </p:grpSpPr>
        <p:sp>
          <p:nvSpPr>
            <p:cNvPr id="9" name="任意多边形 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 rot="5400000">
            <a:off x="965835" y="5173345"/>
            <a:ext cx="462915" cy="427990"/>
            <a:chOff x="2909925" y="529575"/>
            <a:chExt cx="462807" cy="427775"/>
          </a:xfrm>
        </p:grpSpPr>
        <p:sp>
          <p:nvSpPr>
            <p:cNvPr id="13" name="任意多边形 1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6200000">
            <a:off x="2555240" y="2520950"/>
            <a:ext cx="462915" cy="427990"/>
            <a:chOff x="2909925" y="529575"/>
            <a:chExt cx="462807" cy="427775"/>
          </a:xfrm>
        </p:grpSpPr>
        <p:sp>
          <p:nvSpPr>
            <p:cNvPr id="17" name="任意多边形 1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032866" y="2768823"/>
            <a:ext cx="163329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811553" y="3802684"/>
            <a:ext cx="192351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TWO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07732" y="4223404"/>
            <a:ext cx="273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Lesson learn</a:t>
            </a:r>
            <a:endParaRPr lang="zh-CN" altLang="en-US" sz="2800" b="1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0800000">
            <a:off x="3752215" y="2549525"/>
            <a:ext cx="462915" cy="427990"/>
            <a:chOff x="2909925" y="529575"/>
            <a:chExt cx="462807" cy="427775"/>
          </a:xfrm>
        </p:grpSpPr>
        <p:sp>
          <p:nvSpPr>
            <p:cNvPr id="25" name="任意多边形 2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21300" y="5240020"/>
            <a:ext cx="462915" cy="427990"/>
            <a:chOff x="2909925" y="529575"/>
            <a:chExt cx="462807" cy="427775"/>
          </a:xfrm>
        </p:grpSpPr>
        <p:sp>
          <p:nvSpPr>
            <p:cNvPr id="29" name="任意多边形 2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5400000">
            <a:off x="3742055" y="5211445"/>
            <a:ext cx="462915" cy="427990"/>
            <a:chOff x="2909925" y="529575"/>
            <a:chExt cx="462807" cy="427775"/>
          </a:xfrm>
        </p:grpSpPr>
        <p:sp>
          <p:nvSpPr>
            <p:cNvPr id="33" name="任意多边形 3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16200000">
            <a:off x="5331460" y="2559050"/>
            <a:ext cx="462915" cy="427990"/>
            <a:chOff x="2909925" y="529575"/>
            <a:chExt cx="462807" cy="427775"/>
          </a:xfrm>
        </p:grpSpPr>
        <p:sp>
          <p:nvSpPr>
            <p:cNvPr id="37" name="任意多边形 3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779241" y="2805653"/>
            <a:ext cx="163329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557928" y="3839514"/>
            <a:ext cx="192351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THREE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154107" y="4260234"/>
            <a:ext cx="2731157" cy="52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Bouncing</a:t>
            </a:r>
            <a:endParaRPr lang="zh-CN" altLang="en-US" sz="2800" b="1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6498590" y="2586355"/>
            <a:ext cx="462915" cy="427990"/>
            <a:chOff x="2909925" y="529575"/>
            <a:chExt cx="462807" cy="427775"/>
          </a:xfrm>
        </p:grpSpPr>
        <p:sp>
          <p:nvSpPr>
            <p:cNvPr id="45" name="任意多边形 4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67675" y="5276850"/>
            <a:ext cx="462915" cy="427990"/>
            <a:chOff x="2909925" y="529575"/>
            <a:chExt cx="462807" cy="427775"/>
          </a:xfrm>
        </p:grpSpPr>
        <p:sp>
          <p:nvSpPr>
            <p:cNvPr id="57" name="任意多边形 56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5400000">
            <a:off x="6488430" y="5248275"/>
            <a:ext cx="462915" cy="427990"/>
            <a:chOff x="2909925" y="529575"/>
            <a:chExt cx="462807" cy="427775"/>
          </a:xfrm>
        </p:grpSpPr>
        <p:sp>
          <p:nvSpPr>
            <p:cNvPr id="69" name="任意多边形 6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 rot="16200000">
            <a:off x="8077835" y="2595880"/>
            <a:ext cx="462915" cy="427990"/>
            <a:chOff x="2909925" y="529575"/>
            <a:chExt cx="462807" cy="427775"/>
          </a:xfrm>
        </p:grpSpPr>
        <p:sp>
          <p:nvSpPr>
            <p:cNvPr id="74" name="任意多边形 73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9556731" y="2840578"/>
            <a:ext cx="163329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9335418" y="3874439"/>
            <a:ext cx="1923516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FOUR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931597" y="4295159"/>
            <a:ext cx="2731157" cy="524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CDM</a:t>
            </a:r>
            <a:endParaRPr lang="zh-CN" altLang="en-US" sz="2800" b="1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 rot="10800000">
            <a:off x="9276080" y="2621280"/>
            <a:ext cx="462915" cy="427990"/>
            <a:chOff x="2909925" y="529575"/>
            <a:chExt cx="462807" cy="427775"/>
          </a:xfrm>
        </p:grpSpPr>
        <p:sp>
          <p:nvSpPr>
            <p:cNvPr id="82" name="任意多边形 8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0845165" y="5311775"/>
            <a:ext cx="462915" cy="427990"/>
            <a:chOff x="2909925" y="529575"/>
            <a:chExt cx="462807" cy="427775"/>
          </a:xfrm>
        </p:grpSpPr>
        <p:sp>
          <p:nvSpPr>
            <p:cNvPr id="86" name="任意多边形 8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 rot="5400000">
            <a:off x="9265920" y="5283200"/>
            <a:ext cx="462915" cy="427990"/>
            <a:chOff x="2909925" y="529575"/>
            <a:chExt cx="462807" cy="427775"/>
          </a:xfrm>
        </p:grpSpPr>
        <p:sp>
          <p:nvSpPr>
            <p:cNvPr id="90" name="任意多边形 8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 rot="16200000">
            <a:off x="10855325" y="2630805"/>
            <a:ext cx="462915" cy="427990"/>
            <a:chOff x="2909925" y="529575"/>
            <a:chExt cx="462807" cy="427775"/>
          </a:xfrm>
        </p:grpSpPr>
        <p:sp>
          <p:nvSpPr>
            <p:cNvPr id="145" name="任意多边形 14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5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138696 -0.129878 E" pathEditMode="relative" ptsTypes="" p14:bounceEnd="40000">
                                          <p:cBhvr>
                                            <p:cTn id="19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162"/>
                                            </p:tgtEl>
                                          </p:cBhvr>
                                          <p:by x="150000" y="150000"/>
                                          <p:to x="71406" y="7200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8696 0.129878 L 0 0 E" pathEditMode="relative" ptsTypes="" p14:bounceEnd="50000">
                                          <p:cBhvr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140045" y="138886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138751 -0.429225 E" pathEditMode="relative" ptsTypes="" p14:bounceEnd="50000">
                                          <p:cBhvr>
                                            <p:cTn id="33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50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50000" y="150000"/>
                                          <p:to x="71406" y="7200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38751 0.429225 L 0 0 E" pathEditMode="relative" ptsTypes="" p14:bounceEnd="50000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  <p:from x="140045" y="138886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141215 -0.427197 E" pathEditMode="relative" ptsTypes="" p14:bounceEnd="50000">
                                          <p:cBhvr>
                                            <p:cTn id="47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50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50000" y="150000"/>
                                          <p:to x="66234" y="7841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41215 0.427197 L 0 0 E" pathEditMode="relative" ptsTypes="" p14:bounceEnd="50000">
                                          <p:cBhvr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  <p:from x="150980" y="127525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138656 -0.133488 E" pathEditMode="relative" ptsTypes="" p14:bounceEnd="50000">
                                          <p:cBhvr>
                                            <p:cTn id="61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181"/>
                                            </p:tgtEl>
                                          </p:cBhvr>
                                          <p:by x="150000" y="150000"/>
                                          <p:to x="66234" y="7841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38656 0.133488 L 0 0 E" pathEditMode="relative" ptsTypes="" p14:bounceEnd="50000">
                                          <p:cBhvr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150980" y="127525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5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2" presetID="42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4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7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6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/>
          <p:bldP spid="168" grpId="1"/>
          <p:bldP spid="169" grpId="1"/>
          <p:bldP spid="177" grpId="1"/>
          <p:bldP spid="177" grpId="2"/>
          <p:bldP spid="21" grpId="0"/>
          <p:bldP spid="22" grpId="0"/>
          <p:bldP spid="23" grpId="0"/>
          <p:bldP spid="41" grpId="0"/>
          <p:bldP spid="42" grpId="0"/>
          <p:bldP spid="43" grpId="0"/>
          <p:bldP spid="78" grpId="0"/>
          <p:bldP spid="79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3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3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xit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138696 -0.129878 E" pathEditMode="relative" ptsTypes="">
                                          <p:cBhvr>
                                            <p:cTn id="19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162"/>
                                            </p:tgtEl>
                                          </p:cBhvr>
                                          <p:by x="150000" y="150000"/>
                                          <p:to x="71406" y="7200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38696 0.129878 L 0 0 E" pathEditMode="relative" ptsTypes="">
                                          <p:cBhvr>
                                            <p:cTn id="2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from x="140045" y="138886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138751 -0.429225 E" pathEditMode="relative" ptsTypes="">
                                          <p:cBhvr>
                                            <p:cTn id="33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500" fill="hold"/>
                                            <p:tgtEl>
                                              <p:spTgt spid="167"/>
                                            </p:tgtEl>
                                          </p:cBhvr>
                                          <p:by x="150000" y="150000"/>
                                          <p:to x="71406" y="72001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38751 0.429225 L 0 0 E" pathEditMode="relative" ptsTypes="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  <p:from x="140045" y="138886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141215 -0.427197 E" pathEditMode="relative" ptsTypes="">
                                          <p:cBhvr>
                                            <p:cTn id="47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50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50000" y="150000"/>
                                          <p:to x="66234" y="7841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141215 0.427197 L 0 0 E" pathEditMode="relative" ptsTypes="">
                                          <p:cBhvr>
                                            <p:cTn id="5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  <p:from x="150980" y="127525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138656 -0.133488 E" pathEditMode="relative" ptsTypes="">
                                          <p:cBhvr>
                                            <p:cTn id="61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181"/>
                                            </p:tgtEl>
                                          </p:cBhvr>
                                          <p:by x="150000" y="150000"/>
                                          <p:to x="66234" y="7841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138656 0.133488 L 0 0 E" pathEditMode="relative" ptsTypes="">
                                          <p:cBhvr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  <p:from x="150980" y="127525"/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9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5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95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2" presetID="42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4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7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2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5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7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3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20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6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/>
          <p:bldP spid="168" grpId="1"/>
          <p:bldP spid="169" grpId="1"/>
          <p:bldP spid="177" grpId="1"/>
          <p:bldP spid="177" grpId="2"/>
          <p:bldP spid="21" grpId="0"/>
          <p:bldP spid="22" grpId="0"/>
          <p:bldP spid="23" grpId="0"/>
          <p:bldP spid="41" grpId="0"/>
          <p:bldP spid="42" grpId="0"/>
          <p:bldP spid="43" grpId="0"/>
          <p:bldP spid="78" grpId="0"/>
          <p:bldP spid="79" grpId="0"/>
          <p:bldP spid="8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4067175" y="1053465"/>
            <a:ext cx="356870" cy="330200"/>
            <a:chOff x="2909925" y="529575"/>
            <a:chExt cx="462807" cy="427775"/>
          </a:xfrm>
        </p:grpSpPr>
        <p:sp>
          <p:nvSpPr>
            <p:cNvPr id="6" name="任意多边形 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897495" y="2711450"/>
            <a:ext cx="330835" cy="306070"/>
            <a:chOff x="2909925" y="529575"/>
            <a:chExt cx="462807" cy="427775"/>
          </a:xfrm>
        </p:grpSpPr>
        <p:sp>
          <p:nvSpPr>
            <p:cNvPr id="13" name="任意多边形 1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2" name="矩形 641"/>
          <p:cNvSpPr/>
          <p:nvPr/>
        </p:nvSpPr>
        <p:spPr>
          <a:xfrm>
            <a:off x="5597463" y="1967776"/>
            <a:ext cx="2207678" cy="656337"/>
          </a:xfrm>
          <a:prstGeom prst="rect">
            <a:avLst/>
          </a:prstGeom>
          <a:solidFill>
            <a:srgbClr val="20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3" name="文本框 642"/>
          <p:cNvSpPr txBox="1"/>
          <p:nvPr/>
        </p:nvSpPr>
        <p:spPr>
          <a:xfrm>
            <a:off x="4450329" y="938528"/>
            <a:ext cx="8579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</a:p>
        </p:txBody>
      </p:sp>
      <p:sp>
        <p:nvSpPr>
          <p:cNvPr id="644" name="文本框 643"/>
          <p:cNvSpPr txBox="1"/>
          <p:nvPr/>
        </p:nvSpPr>
        <p:spPr>
          <a:xfrm>
            <a:off x="5411380" y="1964697"/>
            <a:ext cx="254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系统简介</a:t>
            </a:r>
            <a:endParaRPr lang="zh-CN" altLang="zh-CN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5" name="文本框 644"/>
          <p:cNvSpPr txBox="1"/>
          <p:nvPr/>
        </p:nvSpPr>
        <p:spPr>
          <a:xfrm>
            <a:off x="5450828" y="1451541"/>
            <a:ext cx="2500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Art  one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392045" y="3966210"/>
            <a:ext cx="131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系统概述</a:t>
            </a:r>
            <a:endParaRPr lang="zh-CN" altLang="en-US" sz="2000" b="1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392045" y="4431030"/>
            <a:ext cx="789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顺应数位转型大趋势，以及为了提高自身工作的效率，增强可管理性，更深的挖掘数据价值，我们考虑并实施数据系统化，</a:t>
            </a:r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DDIS</a:t>
            </a: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由此诞生。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6200000">
            <a:off x="7891780" y="1067435"/>
            <a:ext cx="330835" cy="306070"/>
            <a:chOff x="2909925" y="529575"/>
            <a:chExt cx="462807" cy="427775"/>
          </a:xfrm>
        </p:grpSpPr>
        <p:sp>
          <p:nvSpPr>
            <p:cNvPr id="58" name="任意多边形 57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5400000">
            <a:off x="4062730" y="2691130"/>
            <a:ext cx="330835" cy="306070"/>
            <a:chOff x="2909925" y="529575"/>
            <a:chExt cx="462807" cy="427775"/>
          </a:xfrm>
        </p:grpSpPr>
        <p:sp>
          <p:nvSpPr>
            <p:cNvPr id="70" name="任意多边形 6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" grpId="0" bldLvl="0" animBg="1"/>
      <p:bldP spid="643" grpId="0"/>
      <p:bldP spid="644" grpId="0"/>
      <p:bldP spid="645" grpId="0"/>
      <p:bldP spid="16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片框"/>
          <p:cNvGrpSpPr/>
          <p:nvPr/>
        </p:nvGrpSpPr>
        <p:grpSpPr>
          <a:xfrm>
            <a:off x="6441128" y="1800543"/>
            <a:ext cx="4727543" cy="3288583"/>
            <a:chOff x="6441128" y="1800543"/>
            <a:chExt cx="4727543" cy="3288583"/>
          </a:xfrm>
        </p:grpSpPr>
        <p:sp>
          <p:nvSpPr>
            <p:cNvPr id="26" name="矩形 25"/>
            <p:cNvSpPr/>
            <p:nvPr/>
          </p:nvSpPr>
          <p:spPr>
            <a:xfrm>
              <a:off x="6470338" y="1828483"/>
              <a:ext cx="4665980" cy="3227705"/>
            </a:xfrm>
            <a:prstGeom prst="rect">
              <a:avLst/>
            </a:prstGeom>
            <a:noFill/>
            <a:ln>
              <a:solidFill>
                <a:srgbClr val="006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L 形 26"/>
            <p:cNvSpPr>
              <a:spLocks noChangeAspect="1"/>
            </p:cNvSpPr>
            <p:nvPr/>
          </p:nvSpPr>
          <p:spPr>
            <a:xfrm>
              <a:off x="6449539" y="4945126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L 形 27"/>
            <p:cNvSpPr>
              <a:spLocks noChangeAspect="1"/>
            </p:cNvSpPr>
            <p:nvPr/>
          </p:nvSpPr>
          <p:spPr>
            <a:xfrm flipH="1">
              <a:off x="11041159" y="4945126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L 形 30"/>
            <p:cNvSpPr>
              <a:spLocks noChangeAspect="1"/>
            </p:cNvSpPr>
            <p:nvPr/>
          </p:nvSpPr>
          <p:spPr>
            <a:xfrm flipH="1" flipV="1">
              <a:off x="11044018" y="1803781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L 形 31"/>
            <p:cNvSpPr>
              <a:spLocks noChangeAspect="1"/>
            </p:cNvSpPr>
            <p:nvPr/>
          </p:nvSpPr>
          <p:spPr>
            <a:xfrm flipV="1">
              <a:off x="6441128" y="1800543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12" name="任意多边形 1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21" name="任意多边形 20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30" name="任意多边形 2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97649" y="2311719"/>
            <a:ext cx="4079301" cy="2147313"/>
            <a:chOff x="5853747" y="1837872"/>
            <a:chExt cx="3461342" cy="898421"/>
          </a:xfrm>
        </p:grpSpPr>
        <p:sp>
          <p:nvSpPr>
            <p:cNvPr id="4" name="矩形 3"/>
            <p:cNvSpPr/>
            <p:nvPr/>
          </p:nvSpPr>
          <p:spPr>
            <a:xfrm>
              <a:off x="6063294" y="1837872"/>
              <a:ext cx="3243601" cy="40065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000" dirty="0" smtClean="0">
                  <a:solidFill>
                    <a:srgbClr val="20F6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RD</a:t>
              </a:r>
              <a:r>
                <a:rPr lang="zh-CN" altLang="en-US" sz="2000" dirty="0" smtClean="0">
                  <a:solidFill>
                    <a:srgbClr val="20F6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部分</a:t>
              </a:r>
              <a:endParaRPr lang="zh-CN" altLang="zh-CN" sz="20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53747" y="2234084"/>
              <a:ext cx="3461342" cy="502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我们评估考量</a:t>
              </a:r>
              <a:r>
                <a:rPr lang="en-US" altLang="zh-CN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RD</a:t>
              </a:r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的实际需求，目前只对</a:t>
              </a:r>
              <a:r>
                <a:rPr lang="en-US" altLang="zh-CN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RD</a:t>
              </a:r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开通的</a:t>
              </a:r>
              <a:r>
                <a:rPr lang="en-US" altLang="zh-CN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Search</a:t>
              </a:r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页面，提供数据搜寻检索功能，若有其他需求，可另行讨论</a:t>
              </a:r>
              <a:endPara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92" y="1869040"/>
            <a:ext cx="4562126" cy="316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25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数字1"/>
          <p:cNvSpPr txBox="1"/>
          <p:nvPr/>
        </p:nvSpPr>
        <p:spPr>
          <a:xfrm>
            <a:off x="6227856" y="5190218"/>
            <a:ext cx="4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9" name="文本框 数字2"/>
          <p:cNvSpPr txBox="1"/>
          <p:nvPr/>
        </p:nvSpPr>
        <p:spPr>
          <a:xfrm>
            <a:off x="7172548" y="5190218"/>
            <a:ext cx="48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grpSp>
        <p:nvGrpSpPr>
          <p:cNvPr id="2" name="数字强调框"/>
          <p:cNvGrpSpPr/>
          <p:nvPr/>
        </p:nvGrpSpPr>
        <p:grpSpPr>
          <a:xfrm>
            <a:off x="6045036" y="5093430"/>
            <a:ext cx="748532" cy="704396"/>
            <a:chOff x="5783374" y="4941030"/>
            <a:chExt cx="748532" cy="704396"/>
          </a:xfrm>
        </p:grpSpPr>
        <p:sp>
          <p:nvSpPr>
            <p:cNvPr id="42" name="矩形 41"/>
            <p:cNvSpPr/>
            <p:nvPr/>
          </p:nvSpPr>
          <p:spPr>
            <a:xfrm>
              <a:off x="5887396" y="5025180"/>
              <a:ext cx="529502" cy="529502"/>
            </a:xfrm>
            <a:prstGeom prst="rect">
              <a:avLst/>
            </a:prstGeom>
            <a:noFill/>
            <a:ln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6139598" y="4941030"/>
              <a:ext cx="36000" cy="36000"/>
            </a:xfrm>
            <a:prstGeom prst="ellipse">
              <a:avLst/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6495906" y="5271931"/>
              <a:ext cx="36000" cy="36000"/>
            </a:xfrm>
            <a:prstGeom prst="ellipse">
              <a:avLst/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5783374" y="5271931"/>
              <a:ext cx="36000" cy="36000"/>
            </a:xfrm>
            <a:prstGeom prst="ellipse">
              <a:avLst/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6139598" y="5609426"/>
              <a:ext cx="36000" cy="36000"/>
            </a:xfrm>
            <a:prstGeom prst="ellipse">
              <a:avLst/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2 图片框"/>
          <p:cNvGrpSpPr/>
          <p:nvPr/>
        </p:nvGrpSpPr>
        <p:grpSpPr>
          <a:xfrm>
            <a:off x="1043244" y="1944117"/>
            <a:ext cx="2490158" cy="1822823"/>
            <a:chOff x="1043244" y="1944117"/>
            <a:chExt cx="2490158" cy="1822823"/>
          </a:xfrm>
        </p:grpSpPr>
        <p:sp>
          <p:nvSpPr>
            <p:cNvPr id="67" name="矩形 66"/>
            <p:cNvSpPr/>
            <p:nvPr/>
          </p:nvSpPr>
          <p:spPr>
            <a:xfrm>
              <a:off x="1069615" y="1971291"/>
              <a:ext cx="2437416" cy="1769507"/>
            </a:xfrm>
            <a:prstGeom prst="rect">
              <a:avLst/>
            </a:prstGeom>
            <a:noFill/>
            <a:ln>
              <a:solidFill>
                <a:srgbClr val="185D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L 形 67"/>
            <p:cNvSpPr>
              <a:spLocks noChangeAspect="1"/>
            </p:cNvSpPr>
            <p:nvPr/>
          </p:nvSpPr>
          <p:spPr>
            <a:xfrm>
              <a:off x="1049232" y="3692559"/>
              <a:ext cx="62327" cy="72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L 形 68"/>
            <p:cNvSpPr>
              <a:spLocks noChangeAspect="1"/>
            </p:cNvSpPr>
            <p:nvPr/>
          </p:nvSpPr>
          <p:spPr>
            <a:xfrm flipH="1">
              <a:off x="3471075" y="3694940"/>
              <a:ext cx="62327" cy="72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L 形 69"/>
            <p:cNvSpPr>
              <a:spLocks noChangeAspect="1"/>
            </p:cNvSpPr>
            <p:nvPr/>
          </p:nvSpPr>
          <p:spPr>
            <a:xfrm flipH="1" flipV="1">
              <a:off x="3471075" y="1944117"/>
              <a:ext cx="62327" cy="72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L 形 70"/>
            <p:cNvSpPr>
              <a:spLocks noChangeAspect="1"/>
            </p:cNvSpPr>
            <p:nvPr/>
          </p:nvSpPr>
          <p:spPr>
            <a:xfrm flipV="1">
              <a:off x="1043244" y="1948504"/>
              <a:ext cx="62327" cy="72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1 图片框"/>
          <p:cNvGrpSpPr/>
          <p:nvPr/>
        </p:nvGrpSpPr>
        <p:grpSpPr>
          <a:xfrm>
            <a:off x="3956234" y="1098548"/>
            <a:ext cx="6140266" cy="3878482"/>
            <a:chOff x="3956234" y="1098548"/>
            <a:chExt cx="4282525" cy="3118781"/>
          </a:xfrm>
        </p:grpSpPr>
        <p:sp>
          <p:nvSpPr>
            <p:cNvPr id="32" name="矩形 31"/>
            <p:cNvSpPr/>
            <p:nvPr/>
          </p:nvSpPr>
          <p:spPr>
            <a:xfrm>
              <a:off x="3972227" y="1114293"/>
              <a:ext cx="4244843" cy="3081654"/>
            </a:xfrm>
            <a:prstGeom prst="rect">
              <a:avLst/>
            </a:prstGeom>
            <a:noFill/>
            <a:ln>
              <a:solidFill>
                <a:srgbClr val="006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L 形 32"/>
            <p:cNvSpPr/>
            <p:nvPr/>
          </p:nvSpPr>
          <p:spPr>
            <a:xfrm>
              <a:off x="3956234" y="4143414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L 形 33"/>
            <p:cNvSpPr/>
            <p:nvPr/>
          </p:nvSpPr>
          <p:spPr>
            <a:xfrm flipH="1">
              <a:off x="8174774" y="4137776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L 形 34"/>
            <p:cNvSpPr/>
            <p:nvPr/>
          </p:nvSpPr>
          <p:spPr>
            <a:xfrm flipH="1" flipV="1">
              <a:off x="8174774" y="1098548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L 形 35"/>
            <p:cNvSpPr/>
            <p:nvPr/>
          </p:nvSpPr>
          <p:spPr>
            <a:xfrm flipV="1">
              <a:off x="3957498" y="1098549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49" name="任意多边形 4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60" name="任意多边形 5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65" name="任意多边形 6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86" name="任意多边形 8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99" y="1211931"/>
            <a:ext cx="5935960" cy="366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60" y="2020505"/>
            <a:ext cx="2359515" cy="170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3" presetClass="entr" presetSubtype="3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12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8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1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12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0" presetID="63" presetClass="path" presetSubtype="0" accel="50000" fill="hold" nodeType="afterEffect" p14:presetBounceEnd="20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338138 0.029096 E" pathEditMode="relative" ptsTypes="" p14:bounceEnd="20000">
                                          <p:cBhvr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to x="57745" y="57864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55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4.81481E-6 L 0.3125 -0.02894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25" y="-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  <p:to x="173175" y="17297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61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3" presetClass="path" presetSubtype="0" accel="50000" fill="hold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29167E-6 7.40741E-7 L 0.07904 7.40741E-7 " pathEditMode="relative" rAng="0" ptsTypes="AA" p14:bounceEnd="50000">
                                          <p:cBhvr>
                                            <p:cTn id="6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5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211 -0.02917 L 0.64987 4.81481E-6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3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2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3" presetClass="entr" presetSubtype="3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4" presetID="53" presetClass="entr" presetSubtype="16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" dur="2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2" dur="12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25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5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125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5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50" presetID="63" presetClass="path" presetSubtype="0" accel="5000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338138 0.029096 E" pathEditMode="relative" ptsTypes="">
                                          <p:cBhvr>
                                            <p:cTn id="5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50000" y="150000"/>
                                          <p:to x="57745" y="57864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55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08333E-7 4.81481E-6 L 0.3125 -0.02894 " pathEditMode="relative" rAng="0" ptsTypes="AA">
                                          <p:cBhvr>
                                            <p:cTn id="5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625" y="-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  <p:to x="173175" y="172976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3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61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63" presetClass="path" presetSubtype="0" ac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2.29167E-6 7.40741E-7 L 0.07904 7.40741E-7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5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0" dur="500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211 -0.02917 L 0.64987 4.81481E-6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58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左上  姓名"/>
          <p:cNvSpPr txBox="1"/>
          <p:nvPr/>
        </p:nvSpPr>
        <p:spPr>
          <a:xfrm>
            <a:off x="741923" y="1582323"/>
            <a:ext cx="1735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Lesson learn:</a:t>
            </a:r>
          </a:p>
          <a:p>
            <a:pPr algn="r"/>
            <a:r>
              <a:rPr lang="en-US" altLang="zh-CN" sz="16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可以模糊搜获也可按列排序。</a:t>
            </a:r>
            <a:endParaRPr lang="en-US" altLang="zh-CN" sz="1600" dirty="0" smtClean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1600" dirty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 smtClean="0">
                <a:solidFill>
                  <a:srgbClr val="20F6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可以查看视屏和图片，点击可查看大图并左右滑动</a:t>
            </a:r>
            <a:endParaRPr lang="en-US" altLang="zh-CN" sz="1600" dirty="0">
              <a:solidFill>
                <a:srgbClr val="20F6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名片框 左上"/>
          <p:cNvGrpSpPr/>
          <p:nvPr/>
        </p:nvGrpSpPr>
        <p:grpSpPr>
          <a:xfrm>
            <a:off x="2073296" y="437461"/>
            <a:ext cx="9731408" cy="5807947"/>
            <a:chOff x="1947567" y="1205316"/>
            <a:chExt cx="3653044" cy="2494251"/>
          </a:xfrm>
        </p:grpSpPr>
        <p:cxnSp>
          <p:nvCxnSpPr>
            <p:cNvPr id="74" name="直接连接符 73"/>
            <p:cNvCxnSpPr/>
            <p:nvPr/>
          </p:nvCxnSpPr>
          <p:spPr>
            <a:xfrm>
              <a:off x="5598114" y="1285118"/>
              <a:ext cx="0" cy="2260677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18900000" flipH="1">
              <a:off x="5562979" y="1205316"/>
              <a:ext cx="0" cy="10800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947567" y="1219068"/>
              <a:ext cx="3577590" cy="0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1947567" y="1210544"/>
              <a:ext cx="0" cy="262228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1947567" y="1461672"/>
              <a:ext cx="164333" cy="164333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2099200" y="1613305"/>
              <a:ext cx="993907" cy="0"/>
            </a:xfrm>
            <a:prstGeom prst="line">
              <a:avLst/>
            </a:prstGeom>
            <a:ln w="317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5436278" y="3535234"/>
              <a:ext cx="164333" cy="164333"/>
            </a:xfrm>
            <a:prstGeom prst="line">
              <a:avLst/>
            </a:prstGeom>
            <a:ln w="19050">
              <a:solidFill>
                <a:srgbClr val="20F6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照片框 左上"/>
          <p:cNvGrpSpPr/>
          <p:nvPr/>
        </p:nvGrpSpPr>
        <p:grpSpPr>
          <a:xfrm>
            <a:off x="2620244" y="632550"/>
            <a:ext cx="8982492" cy="5421529"/>
            <a:chOff x="3917337" y="1602750"/>
            <a:chExt cx="1313547" cy="1603764"/>
          </a:xfrm>
        </p:grpSpPr>
        <p:sp>
          <p:nvSpPr>
            <p:cNvPr id="83" name="矩形 82"/>
            <p:cNvSpPr/>
            <p:nvPr/>
          </p:nvSpPr>
          <p:spPr>
            <a:xfrm>
              <a:off x="3918936" y="1606497"/>
              <a:ext cx="1305813" cy="1597855"/>
            </a:xfrm>
            <a:prstGeom prst="rect">
              <a:avLst/>
            </a:prstGeom>
            <a:noFill/>
            <a:ln>
              <a:solidFill>
                <a:srgbClr val="006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L 形 83"/>
            <p:cNvSpPr/>
            <p:nvPr/>
          </p:nvSpPr>
          <p:spPr>
            <a:xfrm>
              <a:off x="3917337" y="3157805"/>
              <a:ext cx="42165" cy="48709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L 形 84"/>
            <p:cNvSpPr/>
            <p:nvPr/>
          </p:nvSpPr>
          <p:spPr>
            <a:xfrm flipH="1">
              <a:off x="5187347" y="3157805"/>
              <a:ext cx="42165" cy="48709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L 形 85"/>
            <p:cNvSpPr/>
            <p:nvPr/>
          </p:nvSpPr>
          <p:spPr>
            <a:xfrm flipH="1" flipV="1">
              <a:off x="5188719" y="1602750"/>
              <a:ext cx="42165" cy="48709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L 形 86"/>
            <p:cNvSpPr/>
            <p:nvPr/>
          </p:nvSpPr>
          <p:spPr>
            <a:xfrm flipV="1">
              <a:off x="3917337" y="1602750"/>
              <a:ext cx="42165" cy="48709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25" name="任意多边形 2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35" name="任意多边形 3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39" name="任意多边形 3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45" name="任意多边形 4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13" y="754938"/>
            <a:ext cx="8709093" cy="521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23" name="任意多边形 22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35" name="任意多边形 3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39" name="任意多边形 3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40" name="任意多边形 3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84" y="649240"/>
            <a:ext cx="10851347" cy="543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7" name="1 图片框"/>
          <p:cNvGrpSpPr/>
          <p:nvPr/>
        </p:nvGrpSpPr>
        <p:grpSpPr>
          <a:xfrm>
            <a:off x="508410" y="514715"/>
            <a:ext cx="11129100" cy="5676079"/>
            <a:chOff x="3956234" y="1098548"/>
            <a:chExt cx="4282525" cy="3118781"/>
          </a:xfrm>
        </p:grpSpPr>
        <p:sp>
          <p:nvSpPr>
            <p:cNvPr id="118" name="矩形 117"/>
            <p:cNvSpPr/>
            <p:nvPr/>
          </p:nvSpPr>
          <p:spPr>
            <a:xfrm>
              <a:off x="3972227" y="1114293"/>
              <a:ext cx="4244843" cy="3081654"/>
            </a:xfrm>
            <a:prstGeom prst="rect">
              <a:avLst/>
            </a:prstGeom>
            <a:noFill/>
            <a:ln>
              <a:solidFill>
                <a:srgbClr val="006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L 形 32"/>
            <p:cNvSpPr/>
            <p:nvPr/>
          </p:nvSpPr>
          <p:spPr>
            <a:xfrm>
              <a:off x="3956234" y="4143414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L 形 33"/>
            <p:cNvSpPr/>
            <p:nvPr/>
          </p:nvSpPr>
          <p:spPr>
            <a:xfrm flipH="1">
              <a:off x="8174774" y="4137776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L 形 34"/>
            <p:cNvSpPr/>
            <p:nvPr/>
          </p:nvSpPr>
          <p:spPr>
            <a:xfrm flipH="1" flipV="1">
              <a:off x="8174774" y="1098548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L 形 35"/>
            <p:cNvSpPr/>
            <p:nvPr/>
          </p:nvSpPr>
          <p:spPr>
            <a:xfrm flipV="1">
              <a:off x="3957498" y="1098549"/>
              <a:ext cx="63985" cy="73915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25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  <p:to x="57745" y="57864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49" name="任意多边形 48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60" name="任意多边形 5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65" name="任意多边形 6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36" name="任意多边形 35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Box 38"/>
          <p:cNvSpPr txBox="1"/>
          <p:nvPr/>
        </p:nvSpPr>
        <p:spPr>
          <a:xfrm>
            <a:off x="9541043" y="1274352"/>
            <a:ext cx="2562058" cy="1931478"/>
          </a:xfrm>
          <a:prstGeom prst="rect">
            <a:avLst/>
          </a:prstGeom>
          <a:noFill/>
        </p:spPr>
        <p:txBody>
          <a:bodyPr wrap="square" lIns="83999" tIns="41999" rIns="83999" bIns="4199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按条件搜索，搜索结果排序，模糊查询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悬浮框显示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Spec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，方便阅读，有助理解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颜色管理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图片框"/>
          <p:cNvGrpSpPr/>
          <p:nvPr/>
        </p:nvGrpSpPr>
        <p:grpSpPr>
          <a:xfrm>
            <a:off x="563025" y="514715"/>
            <a:ext cx="8822275" cy="5695481"/>
            <a:chOff x="6441128" y="1800543"/>
            <a:chExt cx="4727543" cy="3288583"/>
          </a:xfrm>
        </p:grpSpPr>
        <p:sp>
          <p:nvSpPr>
            <p:cNvPr id="26" name="矩形 25"/>
            <p:cNvSpPr/>
            <p:nvPr/>
          </p:nvSpPr>
          <p:spPr>
            <a:xfrm>
              <a:off x="6470338" y="1828483"/>
              <a:ext cx="4665980" cy="3227705"/>
            </a:xfrm>
            <a:prstGeom prst="rect">
              <a:avLst/>
            </a:prstGeom>
            <a:noFill/>
            <a:ln>
              <a:solidFill>
                <a:srgbClr val="006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L 形 26"/>
            <p:cNvSpPr>
              <a:spLocks noChangeAspect="1"/>
            </p:cNvSpPr>
            <p:nvPr/>
          </p:nvSpPr>
          <p:spPr>
            <a:xfrm>
              <a:off x="6449539" y="4945126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L 形 27"/>
            <p:cNvSpPr>
              <a:spLocks noChangeAspect="1"/>
            </p:cNvSpPr>
            <p:nvPr/>
          </p:nvSpPr>
          <p:spPr>
            <a:xfrm flipH="1">
              <a:off x="11041159" y="4945126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L 形 30"/>
            <p:cNvSpPr>
              <a:spLocks noChangeAspect="1"/>
            </p:cNvSpPr>
            <p:nvPr/>
          </p:nvSpPr>
          <p:spPr>
            <a:xfrm flipH="1" flipV="1">
              <a:off x="11044018" y="1803781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L 形 4"/>
            <p:cNvSpPr>
              <a:spLocks noChangeAspect="1"/>
            </p:cNvSpPr>
            <p:nvPr/>
          </p:nvSpPr>
          <p:spPr>
            <a:xfrm flipV="1">
              <a:off x="6441128" y="1800543"/>
              <a:ext cx="124653" cy="144000"/>
            </a:xfrm>
            <a:prstGeom prst="corner">
              <a:avLst>
                <a:gd name="adj1" fmla="val 28795"/>
                <a:gd name="adj2" fmla="val 28795"/>
              </a:avLst>
            </a:prstGeom>
            <a:solidFill>
              <a:srgbClr val="20F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5" y="646563"/>
            <a:ext cx="8584319" cy="543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44074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800000">
            <a:off x="231775" y="285115"/>
            <a:ext cx="356870" cy="330200"/>
            <a:chOff x="2909925" y="529575"/>
            <a:chExt cx="462807" cy="427775"/>
          </a:xfrm>
        </p:grpSpPr>
        <p:sp>
          <p:nvSpPr>
            <p:cNvPr id="11" name="任意多边形 10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570335" y="6226175"/>
            <a:ext cx="330835" cy="306070"/>
            <a:chOff x="2909925" y="529575"/>
            <a:chExt cx="462807" cy="427775"/>
          </a:xfrm>
        </p:grpSpPr>
        <p:sp>
          <p:nvSpPr>
            <p:cNvPr id="60" name="任意多边形 59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6200000">
            <a:off x="11613515" y="285750"/>
            <a:ext cx="356870" cy="330200"/>
            <a:chOff x="2909925" y="529575"/>
            <a:chExt cx="462807" cy="427775"/>
          </a:xfrm>
        </p:grpSpPr>
        <p:sp>
          <p:nvSpPr>
            <p:cNvPr id="65" name="任意多边形 64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283210" y="6219190"/>
            <a:ext cx="330835" cy="306070"/>
            <a:chOff x="2909925" y="529575"/>
            <a:chExt cx="462807" cy="427775"/>
          </a:xfrm>
        </p:grpSpPr>
        <p:sp>
          <p:nvSpPr>
            <p:cNvPr id="22" name="任意多边形 21"/>
            <p:cNvSpPr/>
            <p:nvPr/>
          </p:nvSpPr>
          <p:spPr>
            <a:xfrm>
              <a:off x="3003896" y="614253"/>
              <a:ext cx="309544" cy="291465"/>
            </a:xfrm>
            <a:custGeom>
              <a:avLst/>
              <a:gdLst>
                <a:gd name="connsiteX0" fmla="*/ 411480 w 411480"/>
                <a:gd name="connsiteY0" fmla="*/ 0 h 1036320"/>
                <a:gd name="connsiteX1" fmla="*/ 411480 w 411480"/>
                <a:gd name="connsiteY1" fmla="*/ 883920 h 1036320"/>
                <a:gd name="connsiteX2" fmla="*/ 259080 w 411480"/>
                <a:gd name="connsiteY2" fmla="*/ 1036320 h 1036320"/>
                <a:gd name="connsiteX3" fmla="*/ 0 w 411480"/>
                <a:gd name="connsiteY3" fmla="*/ 1036320 h 1036320"/>
                <a:gd name="connsiteX0-1" fmla="*/ 309086 w 309086"/>
                <a:gd name="connsiteY0-2" fmla="*/ 0 h 1036320"/>
                <a:gd name="connsiteX1-3" fmla="*/ 309086 w 309086"/>
                <a:gd name="connsiteY1-4" fmla="*/ 883920 h 1036320"/>
                <a:gd name="connsiteX2-5" fmla="*/ 156686 w 309086"/>
                <a:gd name="connsiteY2-6" fmla="*/ 1036320 h 1036320"/>
                <a:gd name="connsiteX3-7" fmla="*/ 0 w 309086"/>
                <a:gd name="connsiteY3-8" fmla="*/ 1036320 h 1036320"/>
                <a:gd name="connsiteX0-9" fmla="*/ 309086 w 309086"/>
                <a:gd name="connsiteY0-10" fmla="*/ 0 h 434340"/>
                <a:gd name="connsiteX1-11" fmla="*/ 309086 w 309086"/>
                <a:gd name="connsiteY1-12" fmla="*/ 281940 h 434340"/>
                <a:gd name="connsiteX2-13" fmla="*/ 156686 w 309086"/>
                <a:gd name="connsiteY2-14" fmla="*/ 434340 h 434340"/>
                <a:gd name="connsiteX3-15" fmla="*/ 0 w 309086"/>
                <a:gd name="connsiteY3-16" fmla="*/ 434340 h 434340"/>
                <a:gd name="connsiteX0-17" fmla="*/ 309086 w 309086"/>
                <a:gd name="connsiteY0-18" fmla="*/ 0 h 434340"/>
                <a:gd name="connsiteX1-19" fmla="*/ 309086 w 309086"/>
                <a:gd name="connsiteY1-20" fmla="*/ 281940 h 434340"/>
                <a:gd name="connsiteX2-21" fmla="*/ 309086 w 309086"/>
                <a:gd name="connsiteY2-22" fmla="*/ 434340 h 434340"/>
                <a:gd name="connsiteX3-23" fmla="*/ 0 w 309086"/>
                <a:gd name="connsiteY3-24" fmla="*/ 434340 h 434340"/>
                <a:gd name="connsiteX0-25" fmla="*/ 309086 w 432911"/>
                <a:gd name="connsiteY0-26" fmla="*/ 0 h 434340"/>
                <a:gd name="connsiteX1-27" fmla="*/ 432911 w 432911"/>
                <a:gd name="connsiteY1-28" fmla="*/ 310515 h 434340"/>
                <a:gd name="connsiteX2-29" fmla="*/ 309086 w 432911"/>
                <a:gd name="connsiteY2-30" fmla="*/ 434340 h 434340"/>
                <a:gd name="connsiteX3-31" fmla="*/ 0 w 432911"/>
                <a:gd name="connsiteY3-32" fmla="*/ 434340 h 434340"/>
                <a:gd name="connsiteX0-33" fmla="*/ 432911 w 432911"/>
                <a:gd name="connsiteY0-34" fmla="*/ 0 h 453390"/>
                <a:gd name="connsiteX1-35" fmla="*/ 432911 w 432911"/>
                <a:gd name="connsiteY1-36" fmla="*/ 329565 h 453390"/>
                <a:gd name="connsiteX2-37" fmla="*/ 309086 w 432911"/>
                <a:gd name="connsiteY2-38" fmla="*/ 453390 h 453390"/>
                <a:gd name="connsiteX3-39" fmla="*/ 0 w 432911"/>
                <a:gd name="connsiteY3-40" fmla="*/ 453390 h 453390"/>
                <a:gd name="connsiteX0-41" fmla="*/ 432911 w 432911"/>
                <a:gd name="connsiteY0-42" fmla="*/ 0 h 453390"/>
                <a:gd name="connsiteX1-43" fmla="*/ 432911 w 432911"/>
                <a:gd name="connsiteY1-44" fmla="*/ 329565 h 453390"/>
                <a:gd name="connsiteX2-45" fmla="*/ 356711 w 432911"/>
                <a:gd name="connsiteY2-46" fmla="*/ 453390 h 453390"/>
                <a:gd name="connsiteX3-47" fmla="*/ 0 w 432911"/>
                <a:gd name="connsiteY3-48" fmla="*/ 453390 h 453390"/>
                <a:gd name="connsiteX0-49" fmla="*/ 432911 w 451961"/>
                <a:gd name="connsiteY0-50" fmla="*/ 0 h 453390"/>
                <a:gd name="connsiteX1-51" fmla="*/ 451961 w 451961"/>
                <a:gd name="connsiteY1-52" fmla="*/ 358140 h 453390"/>
                <a:gd name="connsiteX2-53" fmla="*/ 356711 w 451961"/>
                <a:gd name="connsiteY2-54" fmla="*/ 453390 h 453390"/>
                <a:gd name="connsiteX3-55" fmla="*/ 0 w 451961"/>
                <a:gd name="connsiteY3-56" fmla="*/ 453390 h 453390"/>
                <a:gd name="connsiteX0-57" fmla="*/ 466249 w 466249"/>
                <a:gd name="connsiteY0-58" fmla="*/ 0 h 443865"/>
                <a:gd name="connsiteX1-59" fmla="*/ 451961 w 466249"/>
                <a:gd name="connsiteY1-60" fmla="*/ 348615 h 443865"/>
                <a:gd name="connsiteX2-61" fmla="*/ 356711 w 466249"/>
                <a:gd name="connsiteY2-62" fmla="*/ 443865 h 443865"/>
                <a:gd name="connsiteX3-63" fmla="*/ 0 w 466249"/>
                <a:gd name="connsiteY3-64" fmla="*/ 443865 h 443865"/>
                <a:gd name="connsiteX0-65" fmla="*/ 456724 w 456724"/>
                <a:gd name="connsiteY0-66" fmla="*/ 0 h 443865"/>
                <a:gd name="connsiteX1-67" fmla="*/ 451961 w 456724"/>
                <a:gd name="connsiteY1-68" fmla="*/ 348615 h 443865"/>
                <a:gd name="connsiteX2-69" fmla="*/ 356711 w 456724"/>
                <a:gd name="connsiteY2-70" fmla="*/ 443865 h 443865"/>
                <a:gd name="connsiteX3-71" fmla="*/ 0 w 456724"/>
                <a:gd name="connsiteY3-72" fmla="*/ 443865 h 443865"/>
                <a:gd name="connsiteX0-73" fmla="*/ 451961 w 452419"/>
                <a:gd name="connsiteY0-74" fmla="*/ 0 h 443865"/>
                <a:gd name="connsiteX1-75" fmla="*/ 451961 w 452419"/>
                <a:gd name="connsiteY1-76" fmla="*/ 348615 h 443865"/>
                <a:gd name="connsiteX2-77" fmla="*/ 356711 w 452419"/>
                <a:gd name="connsiteY2-78" fmla="*/ 443865 h 443865"/>
                <a:gd name="connsiteX3-79" fmla="*/ 0 w 452419"/>
                <a:gd name="connsiteY3-80" fmla="*/ 443865 h 443865"/>
                <a:gd name="connsiteX0-81" fmla="*/ 309086 w 309544"/>
                <a:gd name="connsiteY0-82" fmla="*/ 0 h 443865"/>
                <a:gd name="connsiteX1-83" fmla="*/ 309086 w 309544"/>
                <a:gd name="connsiteY1-84" fmla="*/ 348615 h 443865"/>
                <a:gd name="connsiteX2-85" fmla="*/ 213836 w 309544"/>
                <a:gd name="connsiteY2-86" fmla="*/ 443865 h 443865"/>
                <a:gd name="connsiteX3-87" fmla="*/ 0 w 309544"/>
                <a:gd name="connsiteY3-88" fmla="*/ 443865 h 443865"/>
                <a:gd name="connsiteX0-89" fmla="*/ 309086 w 309544"/>
                <a:gd name="connsiteY0-90" fmla="*/ 0 h 291465"/>
                <a:gd name="connsiteX1-91" fmla="*/ 309086 w 309544"/>
                <a:gd name="connsiteY1-92" fmla="*/ 196215 h 291465"/>
                <a:gd name="connsiteX2-93" fmla="*/ 213836 w 309544"/>
                <a:gd name="connsiteY2-94" fmla="*/ 291465 h 291465"/>
                <a:gd name="connsiteX3-95" fmla="*/ 0 w 309544"/>
                <a:gd name="connsiteY3-96" fmla="*/ 291465 h 2914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09544" h="291465">
                  <a:moveTo>
                    <a:pt x="309086" y="0"/>
                  </a:moveTo>
                  <a:cubicBezTo>
                    <a:pt x="307498" y="116205"/>
                    <a:pt x="310674" y="80010"/>
                    <a:pt x="309086" y="196215"/>
                  </a:cubicBezTo>
                  <a:lnTo>
                    <a:pt x="213836" y="291465"/>
                  </a:lnTo>
                  <a:lnTo>
                    <a:pt x="0" y="291465"/>
                  </a:lnTo>
                </a:path>
              </a:pathLst>
            </a:custGeom>
            <a:noFill/>
            <a:ln w="22225">
              <a:solidFill>
                <a:srgbClr val="20F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2909925" y="849350"/>
              <a:ext cx="108000" cy="108000"/>
            </a:xfrm>
            <a:prstGeom prst="ellipse">
              <a:avLst/>
            </a:prstGeom>
            <a:solidFill>
              <a:srgbClr val="20F6FE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Oval 35"/>
            <p:cNvSpPr>
              <a:spLocks noChangeAspect="1" noChangeArrowheads="1"/>
            </p:cNvSpPr>
            <p:nvPr/>
          </p:nvSpPr>
          <p:spPr bwMode="auto">
            <a:xfrm rot="18881770" flipH="1">
              <a:off x="3264732" y="529575"/>
              <a:ext cx="108000" cy="108000"/>
            </a:xfrm>
            <a:prstGeom prst="ellipse">
              <a:avLst/>
            </a:prstGeom>
            <a:solidFill>
              <a:schemeClr val="bg1"/>
            </a:solidFill>
            <a:ln w="15875" cap="flat">
              <a:solidFill>
                <a:srgbClr val="20F6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45" y="512715"/>
            <a:ext cx="9792554" cy="476590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38"/>
          <p:cNvSpPr txBox="1"/>
          <p:nvPr/>
        </p:nvSpPr>
        <p:spPr>
          <a:xfrm>
            <a:off x="4002422" y="5308209"/>
            <a:ext cx="4087478" cy="1192814"/>
          </a:xfrm>
          <a:prstGeom prst="rect">
            <a:avLst/>
          </a:prstGeom>
          <a:noFill/>
        </p:spPr>
        <p:txBody>
          <a:bodyPr wrap="square" lIns="83999" tIns="41999" rIns="83999" bIns="4199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按条件搜索，搜索结果排序，模糊查询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悬浮框显示</a:t>
            </a: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Spec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，方便阅读，有助理解</a:t>
            </a:r>
            <a:endParaRPr lang="en-US" altLang="zh-CN" sz="1600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 </a:t>
            </a:r>
            <a:r>
              <a:rPr lang="zh-CN" altLang="en-US" sz="16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颜色管理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5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287</Words>
  <Application>Microsoft Office PowerPoint</Application>
  <PresentationFormat>自訂</PresentationFormat>
  <Paragraphs>41</Paragraphs>
  <Slides>9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宋体</vt:lpstr>
      <vt:lpstr>Calibri</vt:lpstr>
      <vt:lpstr>Calibri Light</vt:lpstr>
      <vt:lpstr>微软雅黑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科技汇报</dc:title>
  <dc:creator>yang</dc:creator>
  <cp:lastModifiedBy>Windows User</cp:lastModifiedBy>
  <cp:revision>431</cp:revision>
  <dcterms:created xsi:type="dcterms:W3CDTF">2015-05-26T14:53:00Z</dcterms:created>
  <dcterms:modified xsi:type="dcterms:W3CDTF">2019-11-01T02:51:59Z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